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6CB-57C6-4E0E-8158-19A20B69057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9E156-AE30-490C-A0C1-928484CC2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556CB-57C6-4E0E-8158-19A20B69057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9E156-AE30-490C-A0C1-928484CC2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2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tx1"/>
                </a:solidFill>
              </a:rPr>
              <a:t>Application Programming Interfaces, the Bridge</a:t>
            </a:r>
            <a:endParaRPr lang="en-US" sz="4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5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API Chain in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{API}s and devices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device as an {API}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APIs mean a lot of exposure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Know Nothing about APIs?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Application Integration Automation Platforms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3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Various Operating Services for 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Different Apps, Services, Devices Easily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>
                <a:solidFill>
                  <a:schemeClr val="tx1"/>
                </a:solidFill>
              </a:rPr>
              <a:t>But… Is there any app that can do repetitive task for me?</a:t>
            </a:r>
            <a:endParaRPr lang="en-US" sz="7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I Have an IoT Device, What Can I do?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7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8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br>
              <a:rPr lang="en-US" spc="-6">
                <a:solidFill>
                  <a:srgbClr val="CC0202"/>
                </a:solidFill>
              </a:rPr>
            </a:br>
            <a:r>
              <a:rPr lang="en-US" spc="-6">
                <a:solidFill>
                  <a:srgbClr val="CC0202"/>
                </a:solidFill>
              </a:rPr>
              <a:t>If This, Then</a:t>
            </a:r>
            <a:r>
              <a:rPr lang="en-US" spc="-72">
                <a:solidFill>
                  <a:srgbClr val="CC0202"/>
                </a:solidFill>
              </a:rPr>
              <a:t> </a:t>
            </a:r>
            <a:r>
              <a:rPr lang="en-US" spc="-6">
                <a:solidFill>
                  <a:srgbClr val="CC0202"/>
                </a:solidFill>
              </a:rPr>
              <a:t>That</a:t>
            </a:r>
            <a:endParaRPr lang="en-US" spc="-6" dirty="0">
              <a:solidFill>
                <a:srgbClr val="CC020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50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IFTTT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IFTTT Works by</a:t>
            </a:r>
            <a:r>
              <a:rPr lang="en-US" altLang="ko-KR" b="0" spc="-2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connecting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Channels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 Useful IFTTT Channels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4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64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Channels are connected by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altLang="ko-KR"/>
            </a:br>
            <a:r>
              <a:rPr lang="en-US" altLang="ko-KR"/>
              <a:t>           Actions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26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64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Channels are connected by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Applets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that you</a:t>
            </a:r>
            <a:r>
              <a:rPr lang="en-US" altLang="ko-KR" b="0" spc="-5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create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Examples of IFTTT Applets (</a:t>
            </a:r>
            <a:r>
              <a:rPr lang="en-US" altLang="ko-KR">
                <a:solidFill>
                  <a:schemeClr val="accent5">
                    <a:lumMod val="75000"/>
                  </a:schemeClr>
                </a:solidFill>
              </a:rPr>
              <a:t>Zapier Zaps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27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IFTTT Smartphone App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60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30"/>
              </a:lnSpc>
            </a:pPr>
            <a:r>
              <a:rPr lang="en-US" altLang="ko-KR" spc="-5"/>
              <a:t>You know you want to try</a:t>
            </a:r>
            <a:r>
              <a:rPr lang="en-US" altLang="ko-KR" spc="-35"/>
              <a:t> </a:t>
            </a:r>
            <a:r>
              <a:rPr lang="en-US" altLang="ko-KR" spc="-5"/>
              <a:t>it!</a:t>
            </a:r>
            <a:br>
              <a:rPr lang="en-US" altLang="ko-KR" spc="-5"/>
            </a:br>
            <a:r>
              <a:rPr lang="en-US" altLang="ko-KR" spc="-5"/>
              <a:t>How to get started with</a:t>
            </a:r>
            <a:r>
              <a:rPr lang="en-US" altLang="ko-KR" spc="-25"/>
              <a:t> </a:t>
            </a:r>
            <a:r>
              <a:rPr lang="en-US" altLang="ko-KR" spc="-5"/>
              <a:t>IFTTT: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Unique Applets </a:t>
            </a:r>
            <a:br>
              <a:rPr lang="en-US" altLang="ko-KR"/>
            </a:br>
            <a:r>
              <a:rPr lang="en-US" altLang="ko-KR"/>
              <a:t>- If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altLang="ko-KR" sz="2800">
                <a:solidFill>
                  <a:srgbClr val="0070C0"/>
                </a:solidFill>
              </a:rPr>
              <a:t>: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Choosing a Channel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1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Unique Applets </a:t>
            </a:r>
            <a:br>
              <a:rPr lang="en-US" altLang="ko-KR"/>
            </a:br>
            <a:r>
              <a:rPr lang="en-US" altLang="ko-KR"/>
              <a:t>- If 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altLang="ko-KR" sz="280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Choosing a Trigger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9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Unique Applets - then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that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80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Browsing Shared 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0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Managing your 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IoT Devices with Internet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23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Programming Interface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9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APIs Make Complex Connections Easy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5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an API?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Provides APIs?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Custom</PresentationFormat>
  <Paragraphs>33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Calibri</vt:lpstr>
      <vt:lpstr>Calibri Light</vt:lpstr>
      <vt:lpstr>Office Theme</vt:lpstr>
      <vt:lpstr>Application Programming Interfaces, the Bridge</vt:lpstr>
      <vt:lpstr>If I Have an IoT Device, What Can I do?</vt:lpstr>
      <vt:lpstr>Internet Services</vt:lpstr>
      <vt:lpstr>How to Connect my IoT Devices with Internet Services?</vt:lpstr>
      <vt:lpstr>Application Programming Interface</vt:lpstr>
      <vt:lpstr>PowerPoint Presentation</vt:lpstr>
      <vt:lpstr>APIs Make Complex Connections Easy</vt:lpstr>
      <vt:lpstr>What is an API?</vt:lpstr>
      <vt:lpstr>Who Provides APIs?</vt:lpstr>
      <vt:lpstr>The API Chain in IoT</vt:lpstr>
      <vt:lpstr>{API}s and devices</vt:lpstr>
      <vt:lpstr>Modeling device as an {API}</vt:lpstr>
      <vt:lpstr>APIs mean a lot of exposure</vt:lpstr>
      <vt:lpstr>You Know Nothing about APIs?</vt:lpstr>
      <vt:lpstr>Application Integration Automation Platforms</vt:lpstr>
      <vt:lpstr>Various Operating Services for IoT</vt:lpstr>
      <vt:lpstr>Connecting Different Apps, Services, Devices Easily</vt:lpstr>
      <vt:lpstr>But… Is there any app that can do repetitive task for 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If This, Then That</vt:lpstr>
      <vt:lpstr>IFTTT</vt:lpstr>
      <vt:lpstr>IFTTT Works by connecting Channels</vt:lpstr>
      <vt:lpstr>Super Useful IFTTT Channels</vt:lpstr>
      <vt:lpstr>Channels are connected by Applets</vt:lpstr>
      <vt:lpstr>            Actions</vt:lpstr>
      <vt:lpstr>Channels are connected by Applets that you create</vt:lpstr>
      <vt:lpstr>Examples of IFTTT Applets (Zapier Zaps)</vt:lpstr>
      <vt:lpstr>IFTTT Smartphone App</vt:lpstr>
      <vt:lpstr>You know you want to try it! How to get started with IFTTT:</vt:lpstr>
      <vt:lpstr>Creating Unique Applets  - If this: Choosing a Channel</vt:lpstr>
      <vt:lpstr>Creating Unique Applets  - If this: Choosing a Trigger</vt:lpstr>
      <vt:lpstr>Creating Unique Applets - then that</vt:lpstr>
      <vt:lpstr>Browsing Shared Applets</vt:lpstr>
      <vt:lpstr>Managing your applets</vt:lpstr>
      <vt:lpstr>vs.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Programming Interfaces, the Bridge</dc:title>
  <dc:creator>John Lee</dc:creator>
  <cp:lastModifiedBy>John Lee</cp:lastModifiedBy>
  <cp:revision>1</cp:revision>
  <dcterms:created xsi:type="dcterms:W3CDTF">2017-05-30T06:14:46Z</dcterms:created>
  <dcterms:modified xsi:type="dcterms:W3CDTF">2017-05-30T06:14:46Z</dcterms:modified>
</cp:coreProperties>
</file>